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244dbd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244dbd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7cc843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7cc843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4ebf93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4ebf93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7f9be32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7f9be32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4ebf93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4ebf93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7619d8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7619d8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7f9be32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7f9be32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7f9be32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7f9be32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7f9be32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7f9be32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244dbde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244dbd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5" name="Google Shape;85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29300" y="2154575"/>
            <a:ext cx="216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255500" y="2078875"/>
            <a:ext cx="216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3560050" y="2154575"/>
            <a:ext cx="216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7" name="Google Shape;6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viktoraslava.l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pen.io/victor-lava/pen/odZbxz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earch.google.com/test/mobile-friendly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s.google.com/speed/pagespeed/insights/" TargetMode="External"/><Relationship Id="rId4" Type="http://schemas.openxmlformats.org/officeDocument/2006/relationships/hyperlink" Target="https://tools.pingdom.com/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pen.io/victor-lava/pen/PepPMJ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victor-lava/pen/OZpMJ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design - (Day 1)</a:t>
            </a:r>
            <a:endParaRPr/>
          </a:p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Viktoras Lava                                                                                                                  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www.viktoraslava.lt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Using </a:t>
            </a:r>
            <a:r>
              <a:rPr lang="en-GB" sz="2100">
                <a:solidFill>
                  <a:schemeClr val="dk1"/>
                </a:solidFill>
              </a:rPr>
              <a:t>min-width</a:t>
            </a:r>
            <a:r>
              <a:rPr lang="en-GB" sz="2100"/>
              <a:t> and </a:t>
            </a:r>
            <a:r>
              <a:rPr lang="en-GB" sz="2100">
                <a:solidFill>
                  <a:schemeClr val="accent3"/>
                </a:solidFill>
              </a:rPr>
              <a:t>max-width</a:t>
            </a:r>
            <a:r>
              <a:rPr lang="en-GB" sz="2100"/>
              <a:t> together</a:t>
            </a:r>
            <a:endParaRPr sz="2100"/>
          </a:p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730000" y="22468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possible to use both </a:t>
            </a:r>
            <a:r>
              <a:rPr b="1" lang="en-GB"/>
              <a:t>min-width </a:t>
            </a:r>
            <a:r>
              <a:rPr lang="en-GB"/>
              <a:t>and max-width together to target screen size ranges.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will make your </a:t>
            </a:r>
            <a:r>
              <a:rPr b="1" lang="en-GB"/>
              <a:t>body</a:t>
            </a:r>
            <a:r>
              <a:rPr lang="en-GB"/>
              <a:t> element red when the screen size is </a:t>
            </a:r>
            <a:r>
              <a:rPr lang="en-GB"/>
              <a:t>between </a:t>
            </a:r>
            <a:r>
              <a:rPr b="1" lang="en-GB">
                <a:solidFill>
                  <a:schemeClr val="dk1"/>
                </a:solidFill>
              </a:rPr>
              <a:t>600px</a:t>
            </a:r>
            <a:r>
              <a:rPr lang="en-GB"/>
              <a:t> and </a:t>
            </a:r>
            <a:r>
              <a:rPr b="1" lang="en-GB">
                <a:solidFill>
                  <a:schemeClr val="accent3"/>
                </a:solidFill>
              </a:rPr>
              <a:t>900px.</a:t>
            </a:r>
            <a:endParaRPr b="1">
              <a:solidFill>
                <a:schemeClr val="accent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3"/>
              </a:rPr>
              <a:t>Example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@media (</a:t>
            </a:r>
            <a:r>
              <a:rPr b="1" lang="en-GB" sz="1600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 600px) and 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 sz="1600">
                <a:solidFill>
                  <a:schemeClr val="accent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900px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	body {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background: red;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What does responsive design mean ?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730000" y="2359850"/>
            <a:ext cx="33009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web design is an approach which suggests that design should respond to user’s </a:t>
            </a:r>
            <a:r>
              <a:rPr b="1" lang="en-GB"/>
              <a:t>behaviour</a:t>
            </a:r>
            <a:r>
              <a:rPr lang="en-GB"/>
              <a:t> and environment based on </a:t>
            </a:r>
            <a:r>
              <a:rPr b="1" lang="en-GB"/>
              <a:t>screen size</a:t>
            </a:r>
            <a:r>
              <a:rPr lang="en-GB"/>
              <a:t>, </a:t>
            </a:r>
            <a:r>
              <a:rPr b="1" lang="en-GB"/>
              <a:t>platform</a:t>
            </a:r>
            <a:r>
              <a:rPr lang="en-GB"/>
              <a:t> and </a:t>
            </a:r>
            <a:r>
              <a:rPr b="1" lang="en-GB"/>
              <a:t>orientation</a:t>
            </a:r>
            <a:r>
              <a:rPr lang="en-GB"/>
              <a:t>.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425" y="793813"/>
            <a:ext cx="4914574" cy="36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Do you really need a responsive website?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30000" y="2554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52%</a:t>
            </a:r>
            <a:r>
              <a:rPr lang="en-GB" sz="1600"/>
              <a:t> percent of global web traffic originated from </a:t>
            </a:r>
            <a:r>
              <a:rPr b="1" lang="en-GB" sz="1600"/>
              <a:t>mobile devices</a:t>
            </a:r>
            <a:r>
              <a:rPr lang="en-GB" sz="1600"/>
              <a:t> in 2017. </a:t>
            </a:r>
            <a:r>
              <a:rPr i="1" lang="en-GB" sz="1600"/>
              <a:t> </a:t>
            </a:r>
            <a:endParaRPr i="1"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/>
              <a:t>I</a:t>
            </a:r>
            <a:r>
              <a:rPr i="1" lang="en-GB"/>
              <a:t>f your business website is not responsive, then your are only “half” visible on the global internet.</a:t>
            </a:r>
            <a:endParaRPr i="1" sz="16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025" y="1140625"/>
            <a:ext cx="4648676" cy="32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4896175" y="1286188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other benefits?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724950" y="24858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your website is mobile-friendly then you will likely get a </a:t>
            </a:r>
            <a:r>
              <a:rPr b="1" lang="en-GB"/>
              <a:t>ranking boost </a:t>
            </a:r>
            <a:r>
              <a:rPr lang="en-GB"/>
              <a:t>from search engines like </a:t>
            </a:r>
            <a:r>
              <a:rPr b="1" lang="en-GB"/>
              <a:t>Google.</a:t>
            </a:r>
            <a:endParaRPr b="1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You can check if your website is mobile-friendly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GB"/>
              <a:t>.</a:t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899" y="158800"/>
            <a:ext cx="4780525" cy="4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30000" y="1318650"/>
            <a:ext cx="33009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else is very important?</a:t>
            </a:r>
            <a:endParaRPr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30000" y="23944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very important to optimize your website very well, because </a:t>
            </a:r>
            <a:r>
              <a:rPr b="1" lang="en-GB"/>
              <a:t>mobile device </a:t>
            </a:r>
            <a:r>
              <a:rPr lang="en-GB"/>
              <a:t>takes more time to load a website.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/>
              <a:t>You can check how well optimized your website is here:</a:t>
            </a:r>
            <a:endParaRPr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3"/>
              </a:rPr>
              <a:t>Google PageSpeed</a:t>
            </a:r>
            <a:endParaRPr sz="13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 u="sng">
                <a:solidFill>
                  <a:schemeClr val="hlink"/>
                </a:solidFill>
                <a:hlinkClick r:id="rId4"/>
              </a:rPr>
              <a:t>Pingdom</a:t>
            </a:r>
            <a:endParaRPr sz="13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350" y="1200925"/>
            <a:ext cx="4666474" cy="3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How to keep your website clean?</a:t>
            </a:r>
            <a:endParaRPr sz="2100"/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730000" y="18636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Minify your </a:t>
            </a:r>
            <a:r>
              <a:rPr b="1" lang="en-GB" sz="1300"/>
              <a:t>CSS </a:t>
            </a:r>
            <a:r>
              <a:rPr lang="en-GB" sz="1300"/>
              <a:t>and </a:t>
            </a:r>
            <a:r>
              <a:rPr b="1" lang="en-GB" sz="1300"/>
              <a:t>HTML</a:t>
            </a:r>
            <a:endParaRPr b="1"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Minify your </a:t>
            </a:r>
            <a:r>
              <a:rPr b="1" lang="en-GB" sz="1300"/>
              <a:t>Javascript</a:t>
            </a:r>
            <a:endParaRPr b="1"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Optimize images </a:t>
            </a:r>
            <a:r>
              <a:rPr i="1" lang="en-GB" sz="1300"/>
              <a:t>( try to avoid images that are bigger than </a:t>
            </a:r>
            <a:r>
              <a:rPr b="1" i="1" lang="en-GB" sz="1300"/>
              <a:t>500 kB</a:t>
            </a:r>
            <a:r>
              <a:rPr i="1" lang="en-GB" sz="1300"/>
              <a:t>, crop them if neccessery)</a:t>
            </a:r>
            <a:endParaRPr i="1"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Optimize videos, use </a:t>
            </a:r>
            <a:r>
              <a:rPr b="1" lang="en-GB" sz="1300"/>
              <a:t>.webm </a:t>
            </a:r>
            <a:r>
              <a:rPr lang="en-GB" sz="1300"/>
              <a:t>or </a:t>
            </a:r>
            <a:r>
              <a:rPr b="1" lang="en-GB" sz="1300"/>
              <a:t>.mp4</a:t>
            </a:r>
            <a:r>
              <a:rPr lang="en-GB" sz="1300"/>
              <a:t> format</a:t>
            </a:r>
            <a:endParaRPr sz="1300"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en-GB" sz="1300"/>
              <a:t>Remove font variations that you are not using</a:t>
            </a:r>
            <a:endParaRPr sz="1300"/>
          </a:p>
        </p:txBody>
      </p:sp>
      <p:sp>
        <p:nvSpPr>
          <p:cNvPr id="136" name="Google Shape;136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accent2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50" y="26025"/>
            <a:ext cx="5727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So how to make your website responsive?</a:t>
            </a:r>
            <a:endParaRPr sz="2100"/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0000" y="21922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process is very simple: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Add HTML </a:t>
            </a:r>
            <a:r>
              <a:rPr b="1" lang="en-GB"/>
              <a:t>viewport</a:t>
            </a:r>
            <a:r>
              <a:rPr lang="en-GB"/>
              <a:t> meta tag</a:t>
            </a:r>
            <a:endParaRPr/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Open the </a:t>
            </a:r>
            <a:r>
              <a:rPr b="1" lang="en-GB"/>
              <a:t>device toolbar</a:t>
            </a:r>
            <a:r>
              <a:rPr lang="en-GB"/>
              <a:t> on Chrome browser</a:t>
            </a:r>
            <a:endParaRPr/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Start writing </a:t>
            </a:r>
            <a:r>
              <a:rPr b="1" lang="en-GB"/>
              <a:t>media queries</a:t>
            </a:r>
            <a:r>
              <a:rPr lang="en-GB"/>
              <a:t> in CSS to target specific screen sizes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accent2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841" y="987902"/>
            <a:ext cx="4204100" cy="36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5622991" y="795800"/>
            <a:ext cx="909900" cy="909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Min-width</a:t>
            </a:r>
            <a:r>
              <a:rPr lang="en-GB" sz="2100"/>
              <a:t> media query</a:t>
            </a:r>
            <a:endParaRPr sz="2100"/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730000" y="18636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easiest media query would be on the right.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will make your </a:t>
            </a:r>
            <a:r>
              <a:rPr b="1" lang="en-GB"/>
              <a:t>body</a:t>
            </a:r>
            <a:r>
              <a:rPr lang="en-GB"/>
              <a:t> element red when the screen size is </a:t>
            </a:r>
            <a:r>
              <a:rPr b="1" lang="en-GB">
                <a:solidFill>
                  <a:schemeClr val="dk1"/>
                </a:solidFill>
              </a:rPr>
              <a:t>above</a:t>
            </a:r>
            <a:r>
              <a:rPr b="1" lang="en-GB"/>
              <a:t> 900px.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3"/>
              </a:rPr>
              <a:t>Example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@media 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 sz="1600">
                <a:solidFill>
                  <a:schemeClr val="dk1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900px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	body {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background: red;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</a:rPr>
              <a:t>Max-width</a:t>
            </a:r>
            <a:r>
              <a:rPr lang="en-GB" sz="2100"/>
              <a:t> media query</a:t>
            </a:r>
            <a:endParaRPr sz="2100"/>
          </a:p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730000" y="18636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max-width media query is </a:t>
            </a:r>
            <a:r>
              <a:rPr b="1" lang="en-GB"/>
              <a:t>opposite</a:t>
            </a:r>
            <a:r>
              <a:rPr lang="en-GB"/>
              <a:t> to min-width.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will make your </a:t>
            </a:r>
            <a:r>
              <a:rPr b="1" lang="en-GB"/>
              <a:t>body</a:t>
            </a:r>
            <a:r>
              <a:rPr lang="en-GB"/>
              <a:t> element red when the screen size is </a:t>
            </a:r>
            <a:r>
              <a:rPr b="1" lang="en-GB">
                <a:solidFill>
                  <a:schemeClr val="accent3"/>
                </a:solidFill>
              </a:rPr>
              <a:t>below</a:t>
            </a:r>
            <a:r>
              <a:rPr b="1" lang="en-GB"/>
              <a:t> 900px.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3"/>
              </a:rPr>
              <a:t>Example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@media 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 sz="1600">
                <a:solidFill>
                  <a:schemeClr val="accent3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 sz="1600">
                <a:solidFill>
                  <a:srgbClr val="0077AA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 900px</a:t>
            </a: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	body {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background: red; 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EEEEE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